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139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C38A-6C6C-0001-4AF9-6D832FAA8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486" y="1122363"/>
            <a:ext cx="7624119" cy="3239572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C999A-275B-0715-0914-126E89D0D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605" y="4670853"/>
            <a:ext cx="7620000" cy="14395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5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7E07-F562-8954-3252-DB893363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37EB3-3454-AFD6-4B16-D7DD4C8E6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700" y="3934555"/>
            <a:ext cx="6806600" cy="14653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92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FC1-65C3-539B-B822-5A4ED53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A06D-D5E4-55FE-4AAC-95E78BA8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2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FC1-65C3-539B-B822-5A4ED53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A06D-D5E4-55FE-4AAC-95E78BA8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1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FC1-65C3-539B-B822-5A4ED53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A06D-D5E4-55FE-4AAC-95E78BA8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4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2863-8C7F-8CB3-6484-B7EDFE96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FE9D-A8A2-0C4A-E5DD-14B4D7155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825625"/>
            <a:ext cx="5636741" cy="40561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FF220-5F15-5ADF-89F8-50E4A2FF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9649" cy="40561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2863-8C7F-8CB3-6484-B7EDFE96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FE9D-A8A2-0C4A-E5DD-14B4D7155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825625"/>
            <a:ext cx="5636741" cy="4056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FF220-5F15-5ADF-89F8-50E4A2FF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9649" cy="4056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31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2863-8C7F-8CB3-6484-B7EDFE96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FE9D-A8A2-0C4A-E5DD-14B4D7155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825625"/>
            <a:ext cx="5636741" cy="4056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FF220-5F15-5ADF-89F8-50E4A2FFD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9649" cy="4056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98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C420D-12C2-8677-317B-57F86E8C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365126"/>
            <a:ext cx="11318790" cy="1265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9D8EC-07D6-2AE2-5761-F7335BAB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59" y="1825625"/>
            <a:ext cx="11417644" cy="405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E0498-28EC-B307-CAF2-1FB6054F9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6D31B-7DB3-9C42-B7ED-8878F1081A09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71E95-5EB3-F825-C828-22BBEA9D6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C0C13B-1CF2-6E43-8693-6972F6262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58" r:id="rId5"/>
    <p:sldLayoutId id="2147483659" r:id="rId6"/>
    <p:sldLayoutId id="2147483652" r:id="rId7"/>
    <p:sldLayoutId id="2147483657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9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404E-D78F-FED2-9943-6BC35BB3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365126"/>
            <a:ext cx="10117793" cy="1265966"/>
          </a:xfrm>
        </p:spPr>
        <p:txBody>
          <a:bodyPr/>
          <a:lstStyle/>
          <a:p>
            <a:r>
              <a:rPr lang="en-US" dirty="0"/>
              <a:t>Join Medical-Surgical Nurses at the 2025 AMSN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0203-DA86-20FE-BE08-81954291E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Sept. 11-13, 2025 | Hilton Austin | Austin, Texas</a:t>
            </a:r>
          </a:p>
          <a:p>
            <a:r>
              <a:rPr lang="en-US" dirty="0"/>
              <a:t>2 Pre-Convention Workshops</a:t>
            </a:r>
          </a:p>
          <a:p>
            <a:pPr lvl="1"/>
            <a:r>
              <a:rPr lang="en-US" dirty="0"/>
              <a:t>Peripheral IV Insertion Hands-On Workshop</a:t>
            </a:r>
          </a:p>
          <a:p>
            <a:pPr lvl="1"/>
            <a:r>
              <a:rPr lang="en-US" dirty="0"/>
              <a:t>Showcasing Your Scholarship: Writing for Publication</a:t>
            </a:r>
          </a:p>
          <a:p>
            <a:r>
              <a:rPr lang="en-US" dirty="0"/>
              <a:t>Discounted registration rates for AMSN Members </a:t>
            </a:r>
            <a:br>
              <a:rPr lang="en-US" dirty="0"/>
            </a:br>
            <a:r>
              <a:rPr lang="en-US" dirty="0"/>
              <a:t>(more information on the registration page)</a:t>
            </a:r>
          </a:p>
          <a:p>
            <a:r>
              <a:rPr lang="en-US" dirty="0"/>
              <a:t>Earn up to 15.75 contact hours by attending sessions that follow 7 different education tracks</a:t>
            </a:r>
          </a:p>
          <a:p>
            <a:endParaRPr lang="en-US" dirty="0"/>
          </a:p>
        </p:txBody>
      </p:sp>
      <p:pic>
        <p:nvPicPr>
          <p:cNvPr id="5" name="Picture 4" descr="A qr code with a person's face&#10;&#10;AI-generated content may be incorrect.">
            <a:extLst>
              <a:ext uri="{FF2B5EF4-FFF2-40B4-BE49-F238E27FC236}">
                <a16:creationId xmlns:a16="http://schemas.microsoft.com/office/drawing/2014/main" id="{1EA3B064-547E-8E28-3B2A-1D06AE35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222" y="2265063"/>
            <a:ext cx="2061150" cy="2018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B6EB7-8233-62BE-CBD5-10B14F84430A}"/>
              </a:ext>
            </a:extLst>
          </p:cNvPr>
          <p:cNvSpPr txBox="1"/>
          <p:nvPr/>
        </p:nvSpPr>
        <p:spPr>
          <a:xfrm>
            <a:off x="8485238" y="1825625"/>
            <a:ext cx="3453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Scan the QR code to register:</a:t>
            </a:r>
          </a:p>
        </p:txBody>
      </p:sp>
    </p:spTree>
    <p:extLst>
      <p:ext uri="{BB962C8B-B14F-4D97-AF65-F5344CB8AC3E}">
        <p14:creationId xmlns:p14="http://schemas.microsoft.com/office/powerpoint/2010/main" val="4752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SN 25AC">
      <a:dk1>
        <a:srgbClr val="000000"/>
      </a:dk1>
      <a:lt1>
        <a:srgbClr val="FFFFFF"/>
      </a:lt1>
      <a:dk2>
        <a:srgbClr val="0E2841"/>
      </a:dk2>
      <a:lt2>
        <a:srgbClr val="ECF7F4"/>
      </a:lt2>
      <a:accent1>
        <a:srgbClr val="074950"/>
      </a:accent1>
      <a:accent2>
        <a:srgbClr val="F15C30"/>
      </a:accent2>
      <a:accent3>
        <a:srgbClr val="D1E17F"/>
      </a:accent3>
      <a:accent4>
        <a:srgbClr val="C6E6DD"/>
      </a:accent4>
      <a:accent5>
        <a:srgbClr val="022F38"/>
      </a:accent5>
      <a:accent6>
        <a:srgbClr val="5F9083"/>
      </a:accent6>
      <a:hlink>
        <a:srgbClr val="F15C30"/>
      </a:hlink>
      <a:folHlink>
        <a:srgbClr val="5F908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SN_1487500-24_25AC_PPT" id="{42442B19-1C14-3642-A445-2D35FA8C57F5}" vid="{FB8C02D1-1D5F-D240-8E63-FD2A65C08F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AMSN_1487500-24_25AC_PPT2</Template>
  <TotalTime>19</TotalTime>
  <Words>72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Join Medical-Surgical Nurses at the 2025 AMSN Convention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Maddy Artman</dc:creator>
  <cp:lastModifiedBy>Maddy Artman</cp:lastModifiedBy>
  <cp:revision>11</cp:revision>
  <dcterms:created xsi:type="dcterms:W3CDTF">2025-05-19T22:00:07Z</dcterms:created>
  <dcterms:modified xsi:type="dcterms:W3CDTF">2025-06-05T17:02:59Z</dcterms:modified>
</cp:coreProperties>
</file>